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8DEFF-120B-41BC-B7DA-C3603E24FE59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8C4D7-A5B0-40AB-AAAF-1138ABDEA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7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6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9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5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4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9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51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0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72BCEA3-C6A1-4C23-A33D-8C261B97F6E7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2718C3F-1CB6-453E-9073-A600D5C4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7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277790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20BD7-8270-634A-AFC0-3D4447D7D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7" y="0"/>
            <a:ext cx="10797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87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58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26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143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16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15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72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32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563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1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56B81A7-7EBE-4055-A988-4EA163496A0A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484188"/>
            <a:ext cx="10058400" cy="1609725"/>
          </a:xfrm>
        </p:spPr>
        <p:txBody>
          <a:bodyPr/>
          <a:lstStyle/>
          <a:p>
            <a:r>
              <a:rPr lang="en-US" dirty="0"/>
              <a:t>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B8A92-202C-7046-ABE9-5D6E0EA0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38" y="1809229"/>
            <a:ext cx="10425242" cy="471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7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916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70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10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60E13E-5C08-D249-B8CA-24CDDEB9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9" y="197995"/>
            <a:ext cx="8325371" cy="62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95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8539-AF12-DD4F-8F26-29F1EAD22588}"/>
              </a:ext>
            </a:extLst>
          </p:cNvPr>
          <p:cNvSpPr txBox="1">
            <a:spLocks/>
          </p:cNvSpPr>
          <p:nvPr/>
        </p:nvSpPr>
        <p:spPr>
          <a:xfrm>
            <a:off x="838825" y="484189"/>
            <a:ext cx="10058400" cy="1609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Alternative to responsive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37898-679F-FA4A-BBF7-406D894EB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4" y="1697949"/>
            <a:ext cx="9039693" cy="48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5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F6AAB-190E-F64C-BDDB-83367B6D1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25" y="1794111"/>
            <a:ext cx="10058400" cy="45313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C8A5A67-5A9C-B048-A791-C810BB2BFEB4}"/>
              </a:ext>
            </a:extLst>
          </p:cNvPr>
          <p:cNvSpPr txBox="1">
            <a:spLocks/>
          </p:cNvSpPr>
          <p:nvPr/>
        </p:nvSpPr>
        <p:spPr>
          <a:xfrm>
            <a:off x="838825" y="484189"/>
            <a:ext cx="10058400" cy="1609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12-column grid responsive layout</a:t>
            </a:r>
          </a:p>
        </p:txBody>
      </p:sp>
    </p:spTree>
    <p:extLst>
      <p:ext uri="{BB962C8B-B14F-4D97-AF65-F5344CB8AC3E}">
        <p14:creationId xmlns:p14="http://schemas.microsoft.com/office/powerpoint/2010/main" val="3588776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B79E21-E5EB-DE45-A37A-AA7687E0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90" y="1005590"/>
            <a:ext cx="10999553" cy="544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3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05AD4-6504-9442-86EB-2EEBEB2E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15" y="751277"/>
            <a:ext cx="10969052" cy="55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4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ACD0A8-8D44-0F46-99CD-B0CDBB88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00" y="422222"/>
            <a:ext cx="11519629" cy="537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8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907BC-4F8A-BC4A-9763-39CA203A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7" y="0"/>
            <a:ext cx="10761945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0949F8-6318-D84E-A271-311091239D12}"/>
              </a:ext>
            </a:extLst>
          </p:cNvPr>
          <p:cNvCxnSpPr>
            <a:cxnSpLocks/>
          </p:cNvCxnSpPr>
          <p:nvPr/>
        </p:nvCxnSpPr>
        <p:spPr>
          <a:xfrm flipH="1" flipV="1">
            <a:off x="7315200" y="329784"/>
            <a:ext cx="2334126" cy="777121"/>
          </a:xfrm>
          <a:prstGeom prst="straightConnector1">
            <a:avLst/>
          </a:prstGeom>
          <a:ln w="41275">
            <a:solidFill>
              <a:schemeClr val="accent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5E4FA5-65F1-EA4A-9C52-F2A3424D4D97}"/>
              </a:ext>
            </a:extLst>
          </p:cNvPr>
          <p:cNvCxnSpPr>
            <a:cxnSpLocks/>
          </p:cNvCxnSpPr>
          <p:nvPr/>
        </p:nvCxnSpPr>
        <p:spPr>
          <a:xfrm flipV="1">
            <a:off x="7862668" y="6130977"/>
            <a:ext cx="2000859" cy="150034"/>
          </a:xfrm>
          <a:prstGeom prst="straightConnector1">
            <a:avLst/>
          </a:prstGeom>
          <a:ln w="41275">
            <a:solidFill>
              <a:schemeClr val="accent1">
                <a:alpha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41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1918</TotalTime>
  <Words>14</Words>
  <Application>Microsoft Macintosh PowerPoint</Application>
  <PresentationFormat>Widescreen</PresentationFormat>
  <Paragraphs>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Rockwell</vt:lpstr>
      <vt:lpstr>Rockwell Condensed</vt:lpstr>
      <vt:lpstr>Wingdings</vt:lpstr>
      <vt:lpstr>Wood Type</vt:lpstr>
      <vt:lpstr>Web engineering</vt:lpstr>
      <vt:lpstr>Target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engineering</dc:title>
  <dc:creator>ather ashraf</dc:creator>
  <cp:lastModifiedBy>haq nawaz</cp:lastModifiedBy>
  <cp:revision>99</cp:revision>
  <dcterms:created xsi:type="dcterms:W3CDTF">2019-02-17T13:28:25Z</dcterms:created>
  <dcterms:modified xsi:type="dcterms:W3CDTF">2019-10-03T06:48:30Z</dcterms:modified>
</cp:coreProperties>
</file>